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7" r:id="rId9"/>
    <p:sldId id="262" r:id="rId10"/>
    <p:sldId id="272" r:id="rId11"/>
    <p:sldId id="263" r:id="rId12"/>
    <p:sldId id="264" r:id="rId13"/>
    <p:sldId id="274" r:id="rId14"/>
    <p:sldId id="265" r:id="rId15"/>
    <p:sldId id="268" r:id="rId16"/>
    <p:sldId id="269" r:id="rId17"/>
    <p:sldId id="270" r:id="rId18"/>
    <p:sldId id="271" r:id="rId19"/>
    <p:sldId id="277" r:id="rId20"/>
    <p:sldId id="278" r:id="rId21"/>
    <p:sldId id="266" r:id="rId22"/>
    <p:sldId id="276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B5F58-107A-4276-BC28-48C1CA001457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0DFC9-2F6A-4262-A196-7AAF07DCB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8001056" cy="2571768"/>
          </a:xfrm>
        </p:spPr>
        <p:txBody>
          <a:bodyPr>
            <a:noAutofit/>
          </a:bodyPr>
          <a:lstStyle/>
          <a:p>
            <a:r>
              <a:rPr lang="ru-RU" sz="7200" i="1" dirty="0" smtClean="0">
                <a:solidFill>
                  <a:srgbClr val="002060"/>
                </a:solidFill>
              </a:rPr>
              <a:t>Нету краше группы нашей!</a:t>
            </a:r>
            <a:endParaRPr lang="ru-RU" sz="7200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10" y="4286256"/>
            <a:ext cx="392909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Воспитатели: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Мухаметзянова</a:t>
            </a:r>
            <a:r>
              <a:rPr lang="ru-RU" dirty="0" smtClean="0">
                <a:solidFill>
                  <a:srgbClr val="FF0000"/>
                </a:solidFill>
              </a:rPr>
              <a:t> Э.Ф.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Галимова</a:t>
            </a:r>
            <a:r>
              <a:rPr lang="ru-RU" dirty="0" smtClean="0">
                <a:solidFill>
                  <a:srgbClr val="FF0000"/>
                </a:solidFill>
              </a:rPr>
              <a:t> Н.Р.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Screenshot_2016-09-27-12-32-00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3143247"/>
            <a:ext cx="3500462" cy="3563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26-WA0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4114800" cy="6858000"/>
          </a:xfrm>
          <a:prstGeom prst="rect">
            <a:avLst/>
          </a:prstGeom>
        </p:spPr>
      </p:pic>
      <p:pic>
        <p:nvPicPr>
          <p:cNvPr id="5" name="Рисунок 4" descr="IMG-20160926-WA0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71500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Ставни закрываются,</a:t>
            </a:r>
          </a:p>
          <a:p>
            <a:pPr>
              <a:buNone/>
            </a:pPr>
            <a:r>
              <a:rPr lang="ru-RU" sz="2800" dirty="0" smtClean="0"/>
              <a:t>Дети раздеваются.</a:t>
            </a:r>
          </a:p>
          <a:p>
            <a:pPr>
              <a:buNone/>
            </a:pPr>
            <a:r>
              <a:rPr lang="ru-RU" sz="2800" dirty="0" smtClean="0"/>
              <a:t>-</a:t>
            </a:r>
            <a:r>
              <a:rPr lang="ru-RU" sz="2800" dirty="0" err="1" smtClean="0"/>
              <a:t>Тише,тише,тише</a:t>
            </a:r>
            <a:r>
              <a:rPr lang="ru-RU" sz="2800" dirty="0" smtClean="0"/>
              <a:t>, птицы,</a:t>
            </a:r>
          </a:p>
          <a:p>
            <a:pPr>
              <a:buNone/>
            </a:pPr>
            <a:r>
              <a:rPr lang="ru-RU" sz="2800" dirty="0" smtClean="0"/>
              <a:t>Вы не пойте под окном!</a:t>
            </a:r>
          </a:p>
          <a:p>
            <a:pPr>
              <a:buNone/>
            </a:pPr>
            <a:r>
              <a:rPr lang="ru-RU" sz="2800" dirty="0" smtClean="0"/>
              <a:t>В тихий час так сладко спится,</a:t>
            </a:r>
          </a:p>
          <a:p>
            <a:pPr>
              <a:buNone/>
            </a:pPr>
            <a:r>
              <a:rPr lang="ru-RU" sz="2800" dirty="0" smtClean="0"/>
              <a:t>Спят ребята крепким сном.</a:t>
            </a:r>
            <a:endParaRPr lang="ru-RU" sz="2800" dirty="0"/>
          </a:p>
        </p:txBody>
      </p:sp>
      <p:pic>
        <p:nvPicPr>
          <p:cNvPr id="4" name="Рисунок 3" descr="IMG-20160926-WA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4114800" cy="6858000"/>
          </a:xfrm>
          <a:prstGeom prst="rect">
            <a:avLst/>
          </a:prstGeom>
        </p:spPr>
      </p:pic>
      <p:pic>
        <p:nvPicPr>
          <p:cNvPr id="5" name="Рисунок 4" descr="IMG-20160926-WA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3314"/>
            <a:ext cx="4953003" cy="2971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4386258"/>
            <a:ext cx="5686436" cy="24717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После сна как все проснулись,</a:t>
            </a:r>
          </a:p>
          <a:p>
            <a:pPr>
              <a:buNone/>
            </a:pPr>
            <a:r>
              <a:rPr lang="ru-RU" sz="2400" dirty="0" smtClean="0"/>
              <a:t>Улыбнулись, потянулись,</a:t>
            </a:r>
          </a:p>
          <a:p>
            <a:pPr>
              <a:buNone/>
            </a:pPr>
            <a:r>
              <a:rPr lang="ru-RU" sz="2400" dirty="0" smtClean="0"/>
              <a:t>Мы по коврикам прошлись,</a:t>
            </a:r>
          </a:p>
          <a:p>
            <a:pPr>
              <a:buNone/>
            </a:pPr>
            <a:r>
              <a:rPr lang="ru-RU" sz="2400" dirty="0" smtClean="0"/>
              <a:t>Закаляйся, не ленись!</a:t>
            </a:r>
            <a:endParaRPr lang="ru-RU" sz="2400" dirty="0"/>
          </a:p>
        </p:txBody>
      </p:sp>
      <p:pic>
        <p:nvPicPr>
          <p:cNvPr id="4" name="Рисунок 3" descr="IMG-20160926-WA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357166"/>
            <a:ext cx="5429256" cy="3257553"/>
          </a:xfrm>
          <a:prstGeom prst="rect">
            <a:avLst/>
          </a:prstGeom>
        </p:spPr>
      </p:pic>
      <p:pic>
        <p:nvPicPr>
          <p:cNvPr id="5" name="Рисунок 4" descr="IMG-20160926-WA0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929066"/>
            <a:ext cx="4452936" cy="2671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60926-WA00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0"/>
            <a:ext cx="9144000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428604"/>
            <a:ext cx="5000628" cy="23574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Играть мы любим очень:</a:t>
            </a:r>
          </a:p>
          <a:p>
            <a:pPr>
              <a:buNone/>
            </a:pPr>
            <a:r>
              <a:rPr lang="ru-RU" sz="2800" dirty="0" smtClean="0"/>
              <a:t>Вы знаете, друзья!</a:t>
            </a:r>
          </a:p>
          <a:p>
            <a:pPr>
              <a:buNone/>
            </a:pPr>
            <a:r>
              <a:rPr lang="ru-RU" sz="2800" dirty="0" smtClean="0"/>
              <a:t>Без игр прожить ребенку</a:t>
            </a:r>
          </a:p>
          <a:p>
            <a:pPr>
              <a:buNone/>
            </a:pPr>
            <a:r>
              <a:rPr lang="ru-RU" sz="2800" dirty="0" smtClean="0"/>
              <a:t>Никак, никак нельзя!</a:t>
            </a:r>
            <a:endParaRPr lang="ru-RU" sz="2800" dirty="0"/>
          </a:p>
        </p:txBody>
      </p:sp>
      <p:pic>
        <p:nvPicPr>
          <p:cNvPr id="4" name="Рисунок 3" descr="IMG-20160925-WA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3" y="3286124"/>
            <a:ext cx="5953127" cy="3571876"/>
          </a:xfrm>
          <a:prstGeom prst="rect">
            <a:avLst/>
          </a:prstGeom>
        </p:spPr>
      </p:pic>
      <p:pic>
        <p:nvPicPr>
          <p:cNvPr id="5" name="Рисунок 4" descr="IMG-20160925-WA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25-WA0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pic>
        <p:nvPicPr>
          <p:cNvPr id="5" name="Рисунок 4" descr="IMG-20160925-WA0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0"/>
            <a:ext cx="450056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25-WA0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25-WA0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pic>
        <p:nvPicPr>
          <p:cNvPr id="6" name="Рисунок 5" descr="IMG-20160925-WA0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0"/>
            <a:ext cx="4114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25-WA0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4114800" cy="6858000"/>
          </a:xfrm>
          <a:prstGeom prst="rect">
            <a:avLst/>
          </a:prstGeom>
        </p:spPr>
      </p:pic>
      <p:pic>
        <p:nvPicPr>
          <p:cNvPr id="5" name="Рисунок 4" descr="IMG-20160925-WA0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60925-WA0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1480"/>
            <a:ext cx="9167877" cy="5500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7829576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Есть особый сад на свете,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деревья в нем, а дети,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 – для маленьких ребят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зовется детский сад!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сад, детский сад,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Почему так говорят?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Потому что, дружно в нем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одной семьей живем!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2016-09-27-12-43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714752"/>
            <a:ext cx="5972175" cy="2924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60925-WA00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191253" cy="3714752"/>
          </a:xfrm>
        </p:spPr>
      </p:pic>
      <p:pic>
        <p:nvPicPr>
          <p:cNvPr id="5" name="Рисунок 4" descr="IMG-20160925-WA0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5734" y="3583040"/>
            <a:ext cx="5458265" cy="3274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143249"/>
            <a:ext cx="4829180" cy="39290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Солнце скрылось за домами,</a:t>
            </a:r>
          </a:p>
          <a:p>
            <a:pPr>
              <a:buNone/>
            </a:pPr>
            <a:r>
              <a:rPr lang="ru-RU" sz="2400" dirty="0" smtClean="0"/>
              <a:t>Покидаем детский сад.</a:t>
            </a:r>
          </a:p>
          <a:p>
            <a:pPr>
              <a:buNone/>
            </a:pPr>
            <a:r>
              <a:rPr lang="ru-RU" sz="2400" dirty="0" smtClean="0"/>
              <a:t>Я рассказываю маме</a:t>
            </a:r>
          </a:p>
          <a:p>
            <a:pPr>
              <a:buNone/>
            </a:pPr>
            <a:r>
              <a:rPr lang="ru-RU" sz="2400" dirty="0" smtClean="0"/>
              <a:t>Про себя и про ребят.</a:t>
            </a:r>
          </a:p>
          <a:p>
            <a:pPr>
              <a:buNone/>
            </a:pPr>
            <a:r>
              <a:rPr lang="ru-RU" sz="2400" dirty="0" smtClean="0"/>
              <a:t>Как мы хором песни пели,</a:t>
            </a:r>
          </a:p>
          <a:p>
            <a:pPr>
              <a:buNone/>
            </a:pPr>
            <a:r>
              <a:rPr lang="ru-RU" sz="2400" dirty="0" smtClean="0"/>
              <a:t>Как играли в чехарду,</a:t>
            </a:r>
          </a:p>
          <a:p>
            <a:pPr>
              <a:buNone/>
            </a:pPr>
            <a:r>
              <a:rPr lang="ru-RU" sz="2400" dirty="0" smtClean="0"/>
              <a:t>Что мы пили,</a:t>
            </a:r>
          </a:p>
          <a:p>
            <a:pPr>
              <a:buNone/>
            </a:pPr>
            <a:r>
              <a:rPr lang="ru-RU" sz="2400" dirty="0" smtClean="0"/>
              <a:t>Что мы ели,</a:t>
            </a:r>
          </a:p>
          <a:p>
            <a:pPr>
              <a:buNone/>
            </a:pPr>
            <a:r>
              <a:rPr lang="ru-RU" sz="2400" dirty="0" smtClean="0"/>
              <a:t>Что читали в детсаду.</a:t>
            </a:r>
          </a:p>
          <a:p>
            <a:endParaRPr lang="ru-RU" dirty="0"/>
          </a:p>
        </p:txBody>
      </p:sp>
      <p:pic>
        <p:nvPicPr>
          <p:cNvPr id="4" name="Рисунок 3" descr="IMG-20160926-WA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402" y="928670"/>
            <a:ext cx="3557598" cy="5929330"/>
          </a:xfrm>
          <a:prstGeom prst="rect">
            <a:avLst/>
          </a:prstGeom>
        </p:spPr>
      </p:pic>
      <p:pic>
        <p:nvPicPr>
          <p:cNvPr id="5" name="Рисунок 4" descr="IMG-20160926-WA0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3504" cy="3086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60925-WA00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500042"/>
            <a:ext cx="9167877" cy="5500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24-024-Spasibo-za-vniman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4614866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Вот уже вставать пора!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Просыпайся, детвора!!!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Быстро встанем по порядку-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Дружно сделаем зарядку!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60927_0825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3286124"/>
            <a:ext cx="5143504" cy="3086102"/>
          </a:xfrm>
          <a:prstGeom prst="rect">
            <a:avLst/>
          </a:prstGeom>
        </p:spPr>
      </p:pic>
      <p:pic>
        <p:nvPicPr>
          <p:cNvPr id="5" name="Рисунок 4" descr="20160927_0826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571480"/>
            <a:ext cx="3976683" cy="2386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25-WA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71878" y="4189401"/>
            <a:ext cx="5472122" cy="266859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Мы за столиком сидим, </a:t>
            </a:r>
          </a:p>
          <a:p>
            <a:pPr>
              <a:buNone/>
            </a:pPr>
            <a:r>
              <a:rPr lang="ru-RU" b="1" dirty="0" smtClean="0"/>
              <a:t>Вкусный завтрак мы едим.</a:t>
            </a:r>
          </a:p>
          <a:p>
            <a:pPr>
              <a:buNone/>
            </a:pPr>
            <a:r>
              <a:rPr lang="ru-RU" b="1" dirty="0" smtClean="0"/>
              <a:t>Постарались, повара,</a:t>
            </a:r>
          </a:p>
          <a:p>
            <a:pPr>
              <a:buNone/>
            </a:pPr>
            <a:r>
              <a:rPr lang="ru-RU" b="1" dirty="0" smtClean="0"/>
              <a:t>Приготовили с утра!</a:t>
            </a:r>
            <a:endParaRPr lang="ru-RU" b="1" dirty="0"/>
          </a:p>
        </p:txBody>
      </p:sp>
      <p:pic>
        <p:nvPicPr>
          <p:cNvPr id="4" name="Рисунок 3" descr="IMG-20160926-WA0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071546"/>
            <a:ext cx="3171833" cy="5286388"/>
          </a:xfrm>
          <a:prstGeom prst="rect">
            <a:avLst/>
          </a:prstGeom>
        </p:spPr>
      </p:pic>
      <p:pic>
        <p:nvPicPr>
          <p:cNvPr id="5" name="Рисунок 4" descr="20160927_083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571480"/>
            <a:ext cx="4691095" cy="2814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0"/>
            <a:ext cx="5829312" cy="31972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Любим мы не только бегать,</a:t>
            </a:r>
          </a:p>
          <a:p>
            <a:pPr>
              <a:buNone/>
            </a:pPr>
            <a:r>
              <a:rPr lang="ru-RU" sz="2800" b="1" dirty="0" smtClean="0"/>
              <a:t>Веселиться и играть</a:t>
            </a:r>
          </a:p>
          <a:p>
            <a:pPr>
              <a:buNone/>
            </a:pPr>
            <a:r>
              <a:rPr lang="ru-RU" sz="2800" b="1" dirty="0" smtClean="0"/>
              <a:t>Кроме этого мы очень любим</a:t>
            </a:r>
          </a:p>
          <a:p>
            <a:pPr>
              <a:buNone/>
            </a:pPr>
            <a:r>
              <a:rPr lang="ru-RU" sz="2800" b="1" dirty="0" smtClean="0"/>
              <a:t>Очень любим рисовать.</a:t>
            </a:r>
            <a:endParaRPr lang="ru-RU" sz="2800" b="1" dirty="0"/>
          </a:p>
        </p:txBody>
      </p:sp>
      <p:pic>
        <p:nvPicPr>
          <p:cNvPr id="5" name="Рисунок 4" descr="20160927_1012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3635933" cy="5214950"/>
          </a:xfrm>
          <a:prstGeom prst="rect">
            <a:avLst/>
          </a:prstGeom>
        </p:spPr>
      </p:pic>
      <p:pic>
        <p:nvPicPr>
          <p:cNvPr id="6" name="Рисунок 5" descr="IMG-20160926-WA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3429000"/>
            <a:ext cx="4929190" cy="2957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3929066"/>
            <a:ext cx="5143504" cy="3125791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Свежий воздух малышам</a:t>
            </a:r>
          </a:p>
          <a:p>
            <a:pPr>
              <a:buNone/>
            </a:pPr>
            <a:r>
              <a:rPr lang="ru-RU" b="1" dirty="0" smtClean="0"/>
              <a:t>Нужен и полезен!</a:t>
            </a:r>
          </a:p>
          <a:p>
            <a:pPr>
              <a:buNone/>
            </a:pPr>
            <a:r>
              <a:rPr lang="ru-RU" b="1" dirty="0" smtClean="0"/>
              <a:t>Очень весело гулять!</a:t>
            </a:r>
          </a:p>
          <a:p>
            <a:pPr>
              <a:buNone/>
            </a:pPr>
            <a:r>
              <a:rPr lang="ru-RU" b="1" dirty="0" smtClean="0"/>
              <a:t>И никаких болезней!!!</a:t>
            </a:r>
            <a:endParaRPr lang="ru-RU" b="1" dirty="0"/>
          </a:p>
        </p:txBody>
      </p:sp>
      <p:pic>
        <p:nvPicPr>
          <p:cNvPr id="4" name="Рисунок 3" descr="20160927_101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285728"/>
            <a:ext cx="5881697" cy="3529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60923_0955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928670"/>
            <a:ext cx="9144000" cy="5072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5543560" cy="261461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Теплою водою,</a:t>
            </a:r>
          </a:p>
          <a:p>
            <a:pPr>
              <a:buNone/>
            </a:pPr>
            <a:r>
              <a:rPr lang="ru-RU" b="1" dirty="0"/>
              <a:t>Р</a:t>
            </a:r>
            <a:r>
              <a:rPr lang="ru-RU" b="1" dirty="0" smtClean="0"/>
              <a:t>уки чисто мою,</a:t>
            </a:r>
          </a:p>
          <a:p>
            <a:pPr>
              <a:buNone/>
            </a:pPr>
            <a:r>
              <a:rPr lang="ru-RU" b="1" dirty="0" smtClean="0"/>
              <a:t>Кусочек мыла я возьму</a:t>
            </a:r>
          </a:p>
          <a:p>
            <a:pPr>
              <a:buNone/>
            </a:pPr>
            <a:r>
              <a:rPr lang="ru-RU" b="1" dirty="0" smtClean="0"/>
              <a:t>И ладошки им потру</a:t>
            </a:r>
            <a:endParaRPr lang="ru-RU" b="1" dirty="0"/>
          </a:p>
        </p:txBody>
      </p:sp>
      <p:pic>
        <p:nvPicPr>
          <p:cNvPr id="4" name="Рисунок 3" descr="IMG-20160926-WA0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000372"/>
            <a:ext cx="6072230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251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Нету краше группы нашей!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хорошо у нас в саду!</dc:title>
  <dc:creator>Nailya</dc:creator>
  <cp:lastModifiedBy>Nailya</cp:lastModifiedBy>
  <cp:revision>11</cp:revision>
  <dcterms:created xsi:type="dcterms:W3CDTF">2016-09-26T17:51:23Z</dcterms:created>
  <dcterms:modified xsi:type="dcterms:W3CDTF">2016-09-27T10:39:55Z</dcterms:modified>
</cp:coreProperties>
</file>